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6" r:id="rId2"/>
    <p:sldId id="287" r:id="rId3"/>
    <p:sldId id="288" r:id="rId4"/>
    <p:sldId id="289" r:id="rId5"/>
    <p:sldId id="291" r:id="rId6"/>
    <p:sldId id="29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CBB7FC-3943-4603-F4C3-B30B71D76BB7}" v="502" dt="2024-08-02T16:15:36.4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6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t of paintbrushes">
            <a:extLst>
              <a:ext uri="{FF2B5EF4-FFF2-40B4-BE49-F238E27FC236}">
                <a16:creationId xmlns:a16="http://schemas.microsoft.com/office/drawing/2014/main" id="{D1D0444A-275A-FD31-F4F7-A4BCF7C8D4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5C36A1-27C8-6740-4C76-D4DF367EE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Care and Handling of the Paint Brush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369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int brushes aligned to the left">
            <a:extLst>
              <a:ext uri="{FF2B5EF4-FFF2-40B4-BE49-F238E27FC236}">
                <a16:creationId xmlns:a16="http://schemas.microsoft.com/office/drawing/2014/main" id="{63C206F3-CB3F-0F48-7126-ED4C29F85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11" b="3511"/>
          <a:stretch/>
        </p:blipFill>
        <p:spPr>
          <a:xfrm>
            <a:off x="6013" y="2551770"/>
            <a:ext cx="4635554" cy="4310091"/>
          </a:xfrm>
          <a:prstGeom prst="rect">
            <a:avLst/>
          </a:prstGeom>
        </p:spPr>
      </p:pic>
      <p:pic>
        <p:nvPicPr>
          <p:cNvPr id="3" name="Picture 2" descr="Artist's hands with a paint tube">
            <a:extLst>
              <a:ext uri="{FF2B5EF4-FFF2-40B4-BE49-F238E27FC236}">
                <a16:creationId xmlns:a16="http://schemas.microsoft.com/office/drawing/2014/main" id="{A91B7289-89AE-CE49-DF67-A7AFFFF8D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63" b="7363"/>
          <a:stretch/>
        </p:blipFill>
        <p:spPr>
          <a:xfrm>
            <a:off x="-3628" y="-10426"/>
            <a:ext cx="4643531" cy="263914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86C2807-080F-4732-935D-46D998CEF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638193" y="-680"/>
            <a:ext cx="0" cy="6858003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C5715EC-93DA-418D-B295-447EA0AC7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H="1">
            <a:off x="0" y="2611143"/>
            <a:ext cx="4637863" cy="0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F4DE228-1CFA-4815-BE77-B826C40BA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81704" y="639571"/>
            <a:ext cx="5710296" cy="5572810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B48410-FC88-43C4-A171-39EC0018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643557" y="1847088"/>
            <a:ext cx="423559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F14689ED-E96F-5F2A-2AFB-E5DC7A45739C}"/>
              </a:ext>
            </a:extLst>
          </p:cNvPr>
          <p:cNvSpPr>
            <a:spLocks noGrp="1"/>
          </p:cNvSpPr>
          <p:nvPr/>
        </p:nvSpPr>
        <p:spPr>
          <a:xfrm>
            <a:off x="6643557" y="971534"/>
            <a:ext cx="5257560" cy="10387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E"/>
                </a:solidFill>
                <a:cs typeface="Calibri Light"/>
              </a:rPr>
              <a:t>Brush rules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DC2CAF1-5447-B0D1-F6BE-42A24AA69EBD}"/>
              </a:ext>
            </a:extLst>
          </p:cNvPr>
          <p:cNvSpPr>
            <a:spLocks noGrp="1"/>
          </p:cNvSpPr>
          <p:nvPr/>
        </p:nvSpPr>
        <p:spPr>
          <a:xfrm>
            <a:off x="6643557" y="2015733"/>
            <a:ext cx="5081083" cy="40212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BC9350"/>
              </a:buClr>
            </a:pPr>
            <a:r>
              <a:rPr lang="en-US" sz="2800" dirty="0">
                <a:solidFill>
                  <a:srgbClr val="FFFFFE"/>
                </a:solidFill>
                <a:cs typeface="Calibri"/>
              </a:rPr>
              <a:t>1.) Keep brushes in water</a:t>
            </a:r>
          </a:p>
          <a:p>
            <a:pPr>
              <a:buClr>
                <a:srgbClr val="BC9350"/>
              </a:buClr>
            </a:pPr>
            <a:r>
              <a:rPr lang="en-US" sz="2800" dirty="0">
                <a:solidFill>
                  <a:srgbClr val="FFFFFE"/>
                </a:solidFill>
                <a:cs typeface="Calibri"/>
              </a:rPr>
              <a:t>2.) Do not paint past the ferrule</a:t>
            </a:r>
          </a:p>
          <a:p>
            <a:pPr>
              <a:buClr>
                <a:srgbClr val="BC9350"/>
              </a:buClr>
            </a:pPr>
            <a:r>
              <a:rPr lang="en-US" sz="2800" dirty="0">
                <a:solidFill>
                  <a:srgbClr val="FFFFFE"/>
                </a:solidFill>
                <a:cs typeface="Calibri"/>
              </a:rPr>
              <a:t>3.) Always wash after use</a:t>
            </a:r>
          </a:p>
          <a:p>
            <a:pPr>
              <a:buClr>
                <a:srgbClr val="BC9350"/>
              </a:buClr>
            </a:pPr>
            <a:r>
              <a:rPr lang="en-US" sz="2800" dirty="0">
                <a:solidFill>
                  <a:srgbClr val="FFFFFE"/>
                </a:solidFill>
                <a:cs typeface="Calibri"/>
              </a:rPr>
              <a:t>4.) Do NOT leave in sink</a:t>
            </a:r>
          </a:p>
        </p:txBody>
      </p:sp>
    </p:spTree>
    <p:extLst>
      <p:ext uri="{BB962C8B-B14F-4D97-AF65-F5344CB8AC3E}">
        <p14:creationId xmlns:p14="http://schemas.microsoft.com/office/powerpoint/2010/main" val="3754986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E53E44-4863-56C7-27F7-0CEC749D55B6}"/>
              </a:ext>
            </a:extLst>
          </p:cNvPr>
          <p:cNvSpPr>
            <a:spLocks noGrp="1"/>
          </p:cNvSpPr>
          <p:nvPr/>
        </p:nvSpPr>
        <p:spPr>
          <a:xfrm>
            <a:off x="7691120" y="556"/>
            <a:ext cx="3246120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 dirty="0"/>
              <a:t>Types of brushes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E6E040-D490-EC4A-33FD-B64575FEF488}"/>
              </a:ext>
            </a:extLst>
          </p:cNvPr>
          <p:cNvSpPr>
            <a:spLocks noGrp="1"/>
          </p:cNvSpPr>
          <p:nvPr/>
        </p:nvSpPr>
        <p:spPr>
          <a:xfrm>
            <a:off x="3691926" y="820976"/>
            <a:ext cx="7977948" cy="5750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>
                <a:ea typeface="Calibri"/>
                <a:cs typeface="Calibri"/>
              </a:rPr>
              <a:t>Round – Used for detail</a:t>
            </a:r>
          </a:p>
          <a:p>
            <a:pPr>
              <a:lnSpc>
                <a:spcPct val="90000"/>
              </a:lnSpc>
            </a:pPr>
            <a:endParaRPr lang="en-US" sz="2400" dirty="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Calibri"/>
                <a:cs typeface="Calibri"/>
              </a:rPr>
              <a:t>Flat – Used for spreading paint quickly and evenly</a:t>
            </a: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Calibri"/>
                <a:cs typeface="Calibri"/>
              </a:rPr>
              <a:t>Bright – Used like a flat brush but for bolder brush strokes</a:t>
            </a:r>
          </a:p>
          <a:p>
            <a:pPr>
              <a:lnSpc>
                <a:spcPct val="90000"/>
              </a:lnSpc>
            </a:pPr>
            <a:endParaRPr lang="en-US" sz="2400" dirty="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Calibri"/>
                <a:cs typeface="Calibri"/>
              </a:rPr>
              <a:t>Filbert – Domed edges for good coverage and blending</a:t>
            </a:r>
          </a:p>
          <a:p>
            <a:pPr>
              <a:lnSpc>
                <a:spcPct val="90000"/>
              </a:lnSpc>
            </a:pP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Calibri"/>
                <a:cs typeface="Calibri"/>
              </a:rPr>
              <a:t>Fan – Used to create texture</a:t>
            </a:r>
          </a:p>
          <a:p>
            <a:pPr>
              <a:lnSpc>
                <a:spcPct val="90000"/>
              </a:lnSpc>
            </a:pPr>
            <a:endParaRPr lang="en-US" sz="2400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Calibri"/>
                <a:cs typeface="Calibri"/>
              </a:rPr>
              <a:t>Angle – Used for corners and sharp lines</a:t>
            </a:r>
            <a:endParaRPr lang="en-US" sz="2400" dirty="0"/>
          </a:p>
        </p:txBody>
      </p:sp>
      <p:pic>
        <p:nvPicPr>
          <p:cNvPr id="15" name="Picture 14" descr="A close-up of several brushes&#10;&#10;Description automatically generated">
            <a:extLst>
              <a:ext uri="{FF2B5EF4-FFF2-40B4-BE49-F238E27FC236}">
                <a16:creationId xmlns:a16="http://schemas.microsoft.com/office/drawing/2014/main" id="{4487B8A1-32C4-1FF2-628B-186BA2057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05" y="817880"/>
            <a:ext cx="3160949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79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E1A4-F61A-2FF7-AF0C-70AA58383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Parts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of the Brush</a:t>
            </a:r>
          </a:p>
        </p:txBody>
      </p:sp>
      <p:pic>
        <p:nvPicPr>
          <p:cNvPr id="4" name="Picture 3" descr="Anatomy of a Paintbrush - Princeton Brush Company">
            <a:extLst>
              <a:ext uri="{FF2B5EF4-FFF2-40B4-BE49-F238E27FC236}">
                <a16:creationId xmlns:a16="http://schemas.microsoft.com/office/drawing/2014/main" id="{74810E6A-73A1-54EB-F1DE-564E81857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936676"/>
            <a:ext cx="10905066" cy="387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40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B961779-01D1-02A3-67FB-8152C9BCA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Sketchbook 2: Care of the Brush</a:t>
            </a:r>
          </a:p>
        </p:txBody>
      </p:sp>
      <p:pic>
        <p:nvPicPr>
          <p:cNvPr id="5" name="Picture 4" descr="A book with different types of paint&#10;&#10;Description automatically generated">
            <a:extLst>
              <a:ext uri="{FF2B5EF4-FFF2-40B4-BE49-F238E27FC236}">
                <a16:creationId xmlns:a16="http://schemas.microsoft.com/office/drawing/2014/main" id="{076D5B36-C96A-9DC3-0911-8FA261C60E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17" r="-2" b="20172"/>
          <a:stretch/>
        </p:blipFill>
        <p:spPr>
          <a:xfrm>
            <a:off x="1762094" y="557189"/>
            <a:ext cx="8667812" cy="462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91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AD35DC-DE5C-E456-0466-3C8EAC0FD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150" y="3031958"/>
            <a:ext cx="4301636" cy="3605868"/>
          </a:xfrm>
          <a:prstGeom prst="rect">
            <a:avLst/>
          </a:prstGeom>
        </p:spPr>
      </p:pic>
      <p:pic>
        <p:nvPicPr>
          <p:cNvPr id="6" name="Picture 5" descr="A group of different types of brushes&#10;&#10;Description automatically generated">
            <a:extLst>
              <a:ext uri="{FF2B5EF4-FFF2-40B4-BE49-F238E27FC236}">
                <a16:creationId xmlns:a16="http://schemas.microsoft.com/office/drawing/2014/main" id="{44F86FE3-8E61-20AD-B7DC-605097511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" y="339970"/>
            <a:ext cx="5707544" cy="5334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CF8BABC-DCB1-2E5B-AB7C-A59578855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63" y="5668933"/>
            <a:ext cx="7705725" cy="96757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Sketchbook 2: Care of the Brush</a:t>
            </a:r>
            <a:endParaRPr lang="en-US" dirty="0"/>
          </a:p>
        </p:txBody>
      </p:sp>
      <p:pic>
        <p:nvPicPr>
          <p:cNvPr id="9" name="Picture 8" descr="A drawing of a brush&#10;&#10;Description automatically generated">
            <a:extLst>
              <a:ext uri="{FF2B5EF4-FFF2-40B4-BE49-F238E27FC236}">
                <a16:creationId xmlns:a16="http://schemas.microsoft.com/office/drawing/2014/main" id="{0E3B1634-ABD2-E82D-80E6-6EAD0056B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895" y="0"/>
            <a:ext cx="6897868" cy="303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24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</TotalTime>
  <Words>106</Words>
  <Application>Microsoft Office PowerPoint</Application>
  <PresentationFormat>Widescreen</PresentationFormat>
  <Paragraphs>21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Aptos Display</vt:lpstr>
      <vt:lpstr>Arial</vt:lpstr>
      <vt:lpstr>Calibri</vt:lpstr>
      <vt:lpstr>Calibri Light</vt:lpstr>
      <vt:lpstr>office theme</vt:lpstr>
      <vt:lpstr>Care and Handling of the Paint Brush</vt:lpstr>
      <vt:lpstr>PowerPoint Presentation</vt:lpstr>
      <vt:lpstr>PowerPoint Presentation</vt:lpstr>
      <vt:lpstr>Parts of the Brush</vt:lpstr>
      <vt:lpstr>Sketchbook 2: Care of the Brush</vt:lpstr>
      <vt:lpstr>Sketchbook 2: Care of the Brush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 Fairchild</dc:creator>
  <cp:lastModifiedBy>Tyler Fairchild</cp:lastModifiedBy>
  <cp:revision>176</cp:revision>
  <dcterms:created xsi:type="dcterms:W3CDTF">2013-07-15T20:26:40Z</dcterms:created>
  <dcterms:modified xsi:type="dcterms:W3CDTF">2025-03-04T15:53:39Z</dcterms:modified>
</cp:coreProperties>
</file>